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2" r:id="rId4"/>
    <p:sldId id="257" r:id="rId5"/>
    <p:sldId id="263" r:id="rId6"/>
    <p:sldId id="258" r:id="rId7"/>
    <p:sldId id="259" r:id="rId8"/>
    <p:sldId id="260" r:id="rId9"/>
    <p:sldId id="261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37"/>
  </p:normalViewPr>
  <p:slideViewPr>
    <p:cSldViewPr snapToGrid="0" snapToObjects="1">
      <p:cViewPr varScale="1">
        <p:scale>
          <a:sx n="70" d="100"/>
          <a:sy n="70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A2D1-F337-934A-B631-5BD013699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4949-4582-DD4A-AD3B-61277FF7D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998BF-D436-9344-A4AB-635CEB87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8C8A-6E88-6C40-AFB6-D21E4C25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E689-874D-E348-A53C-676DBC35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C7E8-F8C0-D54A-A93D-FA3318E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8D647-D598-5F48-97B5-33C3F5506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8CDE0-9E18-EC45-BD6D-C687F727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4ACE5-509A-FB4C-8E62-DBCDEFBA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B230-26DD-5E4F-B231-BB816F35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EF592-852A-FB4F-B3A0-F53EF3968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F51AD-5B92-6C41-9B46-24100F408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79C3-E582-244F-9D8F-BE7731EE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53A13-2398-9F43-BDC2-57D06341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D4A4D-C4FC-AD47-9D93-E678B936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034A-3BED-0C43-A9CE-86752836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84EC-2274-A94D-98B6-ED943DA4E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4E023-CD2B-5146-9F89-61749594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C7876-6C59-974C-ABE4-185DFA1C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79ADE-A3AC-E943-A3D8-35C0FA0E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5A66-DF21-0F44-A327-E6DBCBF1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5E00F-1B10-534A-867B-397729D9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F4073-5221-FB49-91D2-F5A61BA1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291D-9852-B642-BF8C-7AE5E6E2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B97A-7295-5C43-8635-4E55B01E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E509-E631-7041-B02F-B90E723A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4C7C-6955-1C43-8890-85F0DDB0E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67C16-58C4-E54B-9D47-42D993B50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CC06-23D6-C44A-8EDD-137766C5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299E6-5B2C-9840-AD72-309E558E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5B79D-B116-114B-AA32-96C5E5EE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6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A5CD-EC85-5E4E-BE34-1CA12D6F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EBE6B-8BC9-2046-97F0-E9F867FAC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C7AF5-FCD5-6843-AB90-FD6291CAF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547CE-F68B-A94A-B822-116E31B3D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45E79-F53B-654C-9FBC-C3EEE2E9A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8E8D3-B606-6F42-BDCB-534AE459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26D24-032C-0549-9B0E-3227A3F2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51A53-3DA4-024A-90C0-2A678DC3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B87D-58E2-5740-9684-4186793E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0C23F-6FF0-5148-9AC9-DB2D263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E1402-B6D9-654C-B996-8A93E6E0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90713-0054-8440-BE67-62E287D9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0EE80-B150-AA4A-A1DD-938AAB49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AAF17-0EE0-A540-A638-339636D3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2255F-832F-DF4B-A591-17151427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9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1882-8FB2-F14B-B1D5-E98AF044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2D11-D81A-7C42-B734-C8F50AE6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51720-B592-FB4D-96F0-3D8F7C73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296DD-E2A9-CE4E-8282-9F6BE614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AB8B1-4C1D-6B43-AFED-E39DB734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C4574-9914-4741-8CEA-D1B3FE9F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6306-90D8-C24D-8659-E3784FEF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70A60-6F70-C545-97A4-A783B0433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072C7-C204-3E45-8921-570D13FA5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177B3-4728-2546-A736-8DA99811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D855-45C3-FB4B-B69F-774EBA87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18F20-7358-B044-BB23-18BA5128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CED5F-0D76-2A47-9503-07CD2A69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EAD64-6C62-8F4C-855D-ED6BC2330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CED25-3E73-824D-92F7-A5FF3D0C2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A909-F7CD-DC4C-871B-CF8DC7BAA67C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EE5A-932E-C64E-98D5-567BC646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3C685-B1F2-D242-9D12-78CD4E867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CE84-0614-3044-8CEF-194E98D4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entoring-tr.weebl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mentoringTR" TargetMode="External"/><Relationship Id="rId2" Type="http://schemas.openxmlformats.org/officeDocument/2006/relationships/hyperlink" Target="http://mentoring-tr.weebly.com/2021-support-grou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rfestival.wordpress.com/2021-even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entoring-tr.weebl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AC60-B0A4-B545-8DEC-948080FBF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Mentoring </a:t>
            </a:r>
            <a:r>
              <a:rPr lang="en-US"/>
              <a:t>teacher-research support </a:t>
            </a:r>
            <a:r>
              <a:rPr lang="en-US" dirty="0"/>
              <a:t>in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E7620-3CAA-BF4D-8CBB-8EBA8041A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Starting shortly: please introduce yourself in the chat</a:t>
            </a:r>
          </a:p>
        </p:txBody>
      </p:sp>
    </p:spTree>
    <p:extLst>
      <p:ext uri="{BB962C8B-B14F-4D97-AF65-F5344CB8AC3E}">
        <p14:creationId xmlns:p14="http://schemas.microsoft.com/office/powerpoint/2010/main" val="315003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8BEC-B599-9843-B2CD-508C7F79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teachers will you work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1156-B5F9-EC46-9199-A8CA4DF4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7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4CD2-EFF2-4A4B-A21C-590C7AEC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2F5A43-3B19-F64A-A865-7AF05463F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971" y="92368"/>
            <a:ext cx="6088331" cy="66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6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F0EA-CEBF-464C-A5E4-5C01B366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1048BE-A316-F743-8FFA-290FF8DA4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752" y="483903"/>
            <a:ext cx="8428302" cy="61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5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0DCE-DA59-DE41-AABC-1D5A3102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A5BAD-4BD0-A042-A964-9445AC89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257" y="617837"/>
            <a:ext cx="9408745" cy="5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2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DE54-E06E-374D-8435-5D256782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0FB12B-C3B0-8E49-9829-B73F79202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314" y="506627"/>
            <a:ext cx="9692826" cy="60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9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A624-8D52-3F4A-BE23-5CC7137D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BBF2-3656-9440-A956-676F5F84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introduce yourselves and talk about the teachers you might be mentoring.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9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21E2-E727-9345-97DE-099B4A0A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22B1-DCA9-8D43-85E6-CCBC3A58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Reminder of sign-up form: </a:t>
            </a:r>
            <a:r>
              <a:rPr lang="en-US" dirty="0">
                <a:hlinkClick r:id="rId2"/>
              </a:rPr>
              <a:t>http://mentoring-tr.weebly.com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Questions: eltresearch01@gmail.com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4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DC56-EE47-8947-B6D4-94E42CD4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F72B-5701-9A47-A011-251CC856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B2B-53BA-5D47-99AA-A1E95FF9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16799-AE83-1245-8093-0F3B20C5A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Mentoring teacher-research international community</a:t>
            </a:r>
          </a:p>
          <a:p>
            <a:r>
              <a:rPr lang="en-US" dirty="0"/>
              <a:t>International Festival of Teacher-research in ELT 2021</a:t>
            </a:r>
          </a:p>
          <a:p>
            <a:r>
              <a:rPr lang="en-US" dirty="0"/>
              <a:t>Conference: Teachers Research! Online 2021</a:t>
            </a:r>
          </a:p>
          <a:p>
            <a:r>
              <a:rPr lang="en-US" dirty="0"/>
              <a:t>Support group meetings for mentors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7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8A76-FC57-9A41-B73D-15F5873B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teacher-research international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938A-4D70-EA4A-B983-1A03E6BE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Website: </a:t>
            </a:r>
            <a:r>
              <a:rPr lang="en-US" dirty="0">
                <a:hlinkClick r:id="rId2"/>
              </a:rPr>
              <a:t>http://mentoring-tr.weebly.com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TESOL Electronic Village Online January-February 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Facebook group: </a:t>
            </a:r>
            <a:r>
              <a:rPr lang="en-US" dirty="0">
                <a:hlinkClick r:id="rId3"/>
              </a:rPr>
              <a:t>https://www.facebook.com/groups/mentoringTR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7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C85A-6305-9448-B5ED-CAB8A554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Festival of Teacher-research in ELT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F2A8-2F87-FC43-872F-5EFC3237D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Website: </a:t>
            </a:r>
            <a:r>
              <a:rPr lang="en-US" dirty="0">
                <a:hlinkClick r:id="rId2"/>
              </a:rPr>
              <a:t>https://trfestival.wordpress.com/2021-events/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Recent event: Teacher-research in Sierra Leone</a:t>
            </a:r>
          </a:p>
          <a:p>
            <a:pPr marL="0" indent="0">
              <a:buNone/>
            </a:pPr>
            <a:r>
              <a:rPr lang="en-US" dirty="0"/>
              <a:t>An upcoming event:  Exploratory Practice in Rio de Janeiro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event: Conference in December: Teachers Research! Online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0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A5C5-473F-584E-871A-2972F0D8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Conference: Teachers Research! Online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8401-F10F-D74E-A907-BB9E7F595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Dates: Friday 10</a:t>
            </a:r>
            <a:r>
              <a:rPr lang="en-US" baseline="30000" dirty="0"/>
              <a:t>th</a:t>
            </a:r>
            <a:r>
              <a:rPr lang="en-US" dirty="0"/>
              <a:t> – Saturday 11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Ethos: Informal, interactive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Invitation: apply for a 50-minute session (applications will be open later in the year) </a:t>
            </a:r>
          </a:p>
          <a:p>
            <a:pPr marL="0" indent="0">
              <a:buNone/>
            </a:pPr>
            <a:r>
              <a:rPr lang="en-US" dirty="0"/>
              <a:t>1. Introduction by mentor (3 mins.)</a:t>
            </a:r>
          </a:p>
          <a:p>
            <a:pPr marL="0" indent="0">
              <a:buNone/>
            </a:pPr>
            <a:r>
              <a:rPr lang="en-US" dirty="0"/>
              <a:t>2. Introductions to posters by 4-5 teacher-researchers (maybe pre-recorded) (3 mins. each)</a:t>
            </a:r>
          </a:p>
          <a:p>
            <a:pPr marL="0" indent="0">
              <a:buNone/>
            </a:pPr>
            <a:r>
              <a:rPr lang="en-US" dirty="0"/>
              <a:t>3. Participants interact with teacher-researchers in break-out rooms (20–30 mins.)</a:t>
            </a:r>
          </a:p>
          <a:p>
            <a:pPr marL="0" indent="0">
              <a:buNone/>
            </a:pPr>
            <a:r>
              <a:rPr lang="en-US" dirty="0"/>
              <a:t>4. Round-up / Q&amp;A (5–10 mins.)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7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D7A8-2498-3C48-BAEB-1796CFAB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group for 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596E-17A2-6B4D-9A06-F86D0239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Today (8</a:t>
            </a:r>
            <a:r>
              <a:rPr lang="en-US" baseline="30000" dirty="0"/>
              <a:t>th</a:t>
            </a:r>
            <a:r>
              <a:rPr lang="en-US" dirty="0"/>
              <a:t> May): introduction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Saturdays at the end of each month, 14:00 UTC (GMT): 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/>
              <a:t> May – </a:t>
            </a:r>
          </a:p>
          <a:p>
            <a:pPr marL="0" indent="0">
              <a:buNone/>
            </a:pPr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June – </a:t>
            </a:r>
          </a:p>
          <a:p>
            <a:pPr marL="0" indent="0">
              <a:buNone/>
            </a:pPr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 July –</a:t>
            </a:r>
          </a:p>
          <a:p>
            <a:pPr marL="0" indent="0">
              <a:buNone/>
            </a:pPr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August –</a:t>
            </a:r>
          </a:p>
          <a:p>
            <a:pPr marL="0" indent="0">
              <a:buNone/>
            </a:pPr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September –</a:t>
            </a:r>
          </a:p>
          <a:p>
            <a:pPr marL="0" indent="0">
              <a:buNone/>
            </a:pPr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October –</a:t>
            </a:r>
          </a:p>
          <a:p>
            <a:pPr marL="0" indent="0">
              <a:buNone/>
            </a:pPr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November –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5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7FCD-F063-8345-844F-6F098728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sign up for the support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59CF-7C09-7F4C-AEFF-EE167880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need to be sure that you will be trying to mentor teacher-researchers during the rest of 2021 towards participation in the December conference.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so, you can sign up by filling in the form here: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http://mentoring-tr.weebly.com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you’ll be sent the link for meetings and a link for a discussion group.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questions: eltresearch01@gmail.com</a:t>
            </a:r>
          </a:p>
        </p:txBody>
      </p:sp>
    </p:spTree>
    <p:extLst>
      <p:ext uri="{BB962C8B-B14F-4D97-AF65-F5344CB8AC3E}">
        <p14:creationId xmlns:p14="http://schemas.microsoft.com/office/powerpoint/2010/main" val="167282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BEEC-1D8D-6849-A696-06E82A6E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BB985-A2AF-D84E-9C11-23EBBAE69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feel free to leave the meeting at this point if you need to go. For those who stay, we’ll get to know one another in break-out rooms (groups of three) for ten minutes, then there’ll be Q &amp; A and we’ll end.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1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90CE-47B5-0F40-9F17-5B636869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02E6BE-3F83-A24C-BC4A-029813012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250" y="2216944"/>
            <a:ext cx="102235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425</Words>
  <Application>Microsoft Macintosh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Mentoring teacher-research support in 2021</vt:lpstr>
      <vt:lpstr>Plan</vt:lpstr>
      <vt:lpstr>Mentoring teacher-research international community</vt:lpstr>
      <vt:lpstr>International Festival of Teacher-research in ELT 2021</vt:lpstr>
      <vt:lpstr>Conference: Teachers Research! Online 2021</vt:lpstr>
      <vt:lpstr>Support group for mentors</vt:lpstr>
      <vt:lpstr>To sign up for the support group</vt:lpstr>
      <vt:lpstr>Break-out rooms</vt:lpstr>
      <vt:lpstr>PowerPoint Presentation</vt:lpstr>
      <vt:lpstr>Which teachers will you work with?</vt:lpstr>
      <vt:lpstr>PowerPoint Presentation</vt:lpstr>
      <vt:lpstr>PowerPoint Presentation</vt:lpstr>
      <vt:lpstr>PowerPoint Presentation</vt:lpstr>
      <vt:lpstr>PowerPoint Presentation</vt:lpstr>
      <vt:lpstr>Break out room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Richard</dc:creator>
  <cp:lastModifiedBy>Smith, Richard</cp:lastModifiedBy>
  <cp:revision>8</cp:revision>
  <dcterms:created xsi:type="dcterms:W3CDTF">2021-05-08T11:45:49Z</dcterms:created>
  <dcterms:modified xsi:type="dcterms:W3CDTF">2021-05-08T14:47:49Z</dcterms:modified>
</cp:coreProperties>
</file>